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77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3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9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0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79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3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0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8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9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7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5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2E85C-2D19-4147-AB62-F3DAAAEE7CD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AA9F0-CEFA-4992-B52B-F0D5AE599D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9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7374" y="361872"/>
            <a:ext cx="9144000" cy="52536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Trang </a:t>
            </a:r>
            <a:r>
              <a:rPr lang="en-US" sz="2800" dirty="0" err="1" smtClean="0"/>
              <a:t>chủ</a:t>
            </a:r>
            <a:r>
              <a:rPr lang="en-US" sz="2800" dirty="0"/>
              <a:t>	</a:t>
            </a:r>
            <a:r>
              <a:rPr lang="en-US" sz="2800" dirty="0" err="1" smtClean="0"/>
              <a:t>Dịch</a:t>
            </a:r>
            <a:r>
              <a:rPr lang="en-US" sz="2800" dirty="0" smtClean="0"/>
              <a:t> </a:t>
            </a:r>
            <a:r>
              <a:rPr lang="en-US" sz="2800" dirty="0" err="1" smtClean="0"/>
              <a:t>vụ</a:t>
            </a:r>
            <a:r>
              <a:rPr lang="en-US" sz="2800" dirty="0" smtClean="0"/>
              <a:t>	</a:t>
            </a:r>
            <a:r>
              <a:rPr lang="en-US" sz="2800" dirty="0" err="1" smtClean="0"/>
              <a:t>Ấn</a:t>
            </a:r>
            <a:r>
              <a:rPr lang="en-US" sz="2800" dirty="0" smtClean="0"/>
              <a:t> </a:t>
            </a:r>
            <a:r>
              <a:rPr lang="en-US" sz="2800" dirty="0" err="1" smtClean="0"/>
              <a:t>phẩm</a:t>
            </a:r>
            <a:r>
              <a:rPr lang="en-US" sz="2800" dirty="0" smtClean="0"/>
              <a:t>	</a:t>
            </a:r>
            <a:r>
              <a:rPr lang="en-US" sz="2800" dirty="0" err="1" smtClean="0"/>
              <a:t>Đào</a:t>
            </a:r>
            <a:r>
              <a:rPr lang="en-US" sz="2800" dirty="0" smtClean="0"/>
              <a:t> </a:t>
            </a:r>
            <a:r>
              <a:rPr lang="en-US" sz="2800" dirty="0" err="1" smtClean="0"/>
              <a:t>tạo</a:t>
            </a:r>
            <a:r>
              <a:rPr lang="en-US" sz="2800" dirty="0" smtClean="0"/>
              <a:t>	</a:t>
            </a:r>
            <a:r>
              <a:rPr lang="en-US" sz="2800" dirty="0" err="1" smtClean="0"/>
              <a:t>Liên</a:t>
            </a:r>
            <a:r>
              <a:rPr lang="en-US" sz="2800" dirty="0" smtClean="0"/>
              <a:t> </a:t>
            </a:r>
            <a:r>
              <a:rPr lang="en-US" sz="2800" dirty="0" err="1" smtClean="0"/>
              <a:t>hệ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0079" y="1718917"/>
            <a:ext cx="10511073" cy="707412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 PHÁP TOÀN DIỆN CHO DOANH NGHIỆP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89299" y="3640758"/>
            <a:ext cx="11298725" cy="1542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DỊCH VỤ CỦA CHÚNG TÔI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 LẬP 		THAY ĐỔI	KIỂM TOÁN		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VẤN			KẾ TOÁN	THUẾ		LAO ĐỘNG, L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NG, BẢO HIỂM		KHÁC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650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LAO </a:t>
            </a:r>
            <a:r>
              <a:rPr lang="en-US" dirty="0" smtClean="0"/>
              <a:t>ĐỘNG, L</a:t>
            </a:r>
            <a:r>
              <a:rPr lang="vi-VN" dirty="0" smtClean="0"/>
              <a:t>ƯƠ</a:t>
            </a:r>
            <a:r>
              <a:rPr lang="en-US" dirty="0"/>
              <a:t>NG, BẢO </a:t>
            </a:r>
            <a:r>
              <a:rPr lang="en-US" dirty="0" smtClean="0"/>
              <a:t>HIỂM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vi-VN" dirty="0"/>
              <a:t>Thủ tục đăng ký khai trình lao động, báo cáo lao động định kỳ theo quy </a:t>
            </a:r>
            <a:r>
              <a:rPr lang="vi-VN" dirty="0" smtClean="0"/>
              <a:t>định</a:t>
            </a:r>
            <a:endParaRPr lang="en-US" dirty="0" smtClean="0"/>
          </a:p>
          <a:p>
            <a:r>
              <a:rPr lang="vi-VN" dirty="0"/>
              <a:t>Hồ sơ xin giấy phép lao động và gia hạn giấy phép</a:t>
            </a:r>
          </a:p>
          <a:p>
            <a:r>
              <a:rPr lang="vi-VN" dirty="0"/>
              <a:t>Hồ sơ cấp thẻ tạm trú và gia hạn thẻ tạm trú</a:t>
            </a:r>
          </a:p>
          <a:p>
            <a:r>
              <a:rPr lang="vi-VN" dirty="0" smtClean="0"/>
              <a:t>Đăng </a:t>
            </a:r>
            <a:r>
              <a:rPr lang="vi-VN" dirty="0"/>
              <a:t>ký hệ thống thang lương, bảng lương</a:t>
            </a:r>
          </a:p>
          <a:p>
            <a:r>
              <a:rPr lang="vi-VN" dirty="0"/>
              <a:t>Tư vấn soạn thảo hợp đồng lao động</a:t>
            </a:r>
          </a:p>
          <a:p>
            <a:r>
              <a:rPr lang="vi-VN" dirty="0"/>
              <a:t>Xây dựng quy chế tính toán trả lương, thưởng</a:t>
            </a:r>
          </a:p>
          <a:p>
            <a:r>
              <a:rPr lang="vi-VN" dirty="0"/>
              <a:t>Lập bảng lương, tính lương cho nhân viên, lập phiếu lương từng người</a:t>
            </a:r>
          </a:p>
          <a:p>
            <a:r>
              <a:rPr lang="vi-VN" dirty="0"/>
              <a:t>Tính thuế TNCN, BHXH, BHYT, BHTN, </a:t>
            </a:r>
            <a:r>
              <a:rPr lang="vi-VN" dirty="0" smtClean="0"/>
              <a:t>KPCD</a:t>
            </a:r>
            <a:endParaRPr lang="en-US" dirty="0" smtClean="0"/>
          </a:p>
          <a:p>
            <a:r>
              <a:rPr lang="vi-VN" dirty="0"/>
              <a:t>Hồ sơ đăng ký ban đầu</a:t>
            </a:r>
          </a:p>
          <a:p>
            <a:r>
              <a:rPr lang="vi-VN" dirty="0"/>
              <a:t>Hồ sơ tăng/giảm lao động ở cơ quan BHXH</a:t>
            </a:r>
          </a:p>
          <a:p>
            <a:r>
              <a:rPr lang="vi-VN" dirty="0"/>
              <a:t>Điều chỉnh lương khi có sự thay đổi</a:t>
            </a:r>
          </a:p>
          <a:p>
            <a:r>
              <a:rPr lang="vi-VN" dirty="0"/>
              <a:t>Làm hồ sơ cấp lại sổ, thẻ khi bị mất hoặc hư hỏng,…</a:t>
            </a:r>
          </a:p>
          <a:p>
            <a:r>
              <a:rPr lang="vi-VN" dirty="0"/>
              <a:t>Hồ sơ hưởng trợ cấp thai sản và các quyền lợi khác của người lao động như hưu trí, hưởng trợ cấp một lần, tử tuất, ốm đau...(nếu có)</a:t>
            </a: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722553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KHÁC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</a:t>
            </a:r>
            <a:r>
              <a:rPr lang="en-US" dirty="0" err="1" smtClean="0"/>
              <a:t>hóa</a:t>
            </a:r>
            <a:r>
              <a:rPr lang="en-US" dirty="0"/>
              <a:t> </a:t>
            </a:r>
            <a:r>
              <a:rPr lang="en-US" dirty="0" smtClean="0"/>
              <a:t>đ</a:t>
            </a:r>
            <a:r>
              <a:rPr lang="vi-VN" dirty="0" smtClean="0"/>
              <a:t>ơ</a:t>
            </a:r>
            <a:r>
              <a:rPr lang="en-US" dirty="0" smtClean="0"/>
              <a:t>n</a:t>
            </a:r>
          </a:p>
          <a:p>
            <a:r>
              <a:rPr lang="en-US" dirty="0" err="1" smtClean="0"/>
              <a:t>Thiết</a:t>
            </a:r>
            <a:r>
              <a:rPr lang="en-US" dirty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 web</a:t>
            </a:r>
          </a:p>
          <a:p>
            <a:r>
              <a:rPr lang="en-US" dirty="0" err="1" smtClean="0"/>
              <a:t>Khắc</a:t>
            </a:r>
            <a:r>
              <a:rPr lang="en-US" dirty="0"/>
              <a:t> </a:t>
            </a:r>
            <a:r>
              <a:rPr lang="en-US" dirty="0" err="1" smtClean="0"/>
              <a:t>dấu</a:t>
            </a:r>
            <a:endParaRPr lang="en-US" dirty="0" smtClean="0"/>
          </a:p>
          <a:p>
            <a:r>
              <a:rPr lang="en-US" dirty="0" err="1" smtClean="0"/>
              <a:t>Chữ</a:t>
            </a:r>
            <a:r>
              <a:rPr lang="en-US" dirty="0"/>
              <a:t> </a:t>
            </a:r>
            <a:r>
              <a:rPr lang="en-US" dirty="0" err="1" smtClean="0"/>
              <a:t>ký</a:t>
            </a:r>
            <a:r>
              <a:rPr lang="en-US" dirty="0"/>
              <a:t> </a:t>
            </a:r>
            <a:r>
              <a:rPr lang="en-US" dirty="0" err="1" smtClean="0"/>
              <a:t>số</a:t>
            </a:r>
            <a:endParaRPr lang="en-US" dirty="0" smtClean="0"/>
          </a:p>
          <a:p>
            <a:r>
              <a:rPr lang="en-US" dirty="0" err="1" smtClean="0"/>
              <a:t>Mã</a:t>
            </a:r>
            <a:r>
              <a:rPr lang="en-US" dirty="0"/>
              <a:t> </a:t>
            </a:r>
            <a:r>
              <a:rPr lang="en-US" dirty="0" err="1" smtClean="0"/>
              <a:t>vạch</a:t>
            </a:r>
            <a:endParaRPr lang="en-US" dirty="0" smtClean="0"/>
          </a:p>
          <a:p>
            <a:r>
              <a:rPr lang="en-US" dirty="0" err="1" smtClean="0"/>
              <a:t>Nhãn</a:t>
            </a:r>
            <a:r>
              <a:rPr lang="en-US" dirty="0"/>
              <a:t> </a:t>
            </a:r>
            <a:r>
              <a:rPr lang="en-US" dirty="0" err="1" smtClean="0"/>
              <a:t>hiệu</a:t>
            </a:r>
            <a:r>
              <a:rPr lang="en-US" dirty="0"/>
              <a:t> </a:t>
            </a:r>
            <a:r>
              <a:rPr lang="en-US" dirty="0" err="1" smtClean="0"/>
              <a:t>hàng</a:t>
            </a:r>
            <a:r>
              <a:rPr lang="en-US" dirty="0"/>
              <a:t> </a:t>
            </a:r>
            <a:r>
              <a:rPr lang="en-US" dirty="0" err="1" smtClean="0"/>
              <a:t>hóa</a:t>
            </a:r>
            <a:endParaRPr lang="en-US" dirty="0" smtClean="0"/>
          </a:p>
          <a:p>
            <a:r>
              <a:rPr lang="en-US" dirty="0" err="1" smtClean="0"/>
              <a:t>Bản</a:t>
            </a:r>
            <a:r>
              <a:rPr lang="en-US" dirty="0"/>
              <a:t> </a:t>
            </a:r>
            <a:r>
              <a:rPr lang="en-US" dirty="0" err="1" smtClean="0"/>
              <a:t>quyền</a:t>
            </a:r>
            <a:r>
              <a:rPr lang="en-US" dirty="0"/>
              <a:t> </a:t>
            </a:r>
            <a:r>
              <a:rPr lang="en-US" dirty="0" err="1" smtClean="0"/>
              <a:t>tác</a:t>
            </a:r>
            <a:r>
              <a:rPr lang="en-US" dirty="0"/>
              <a:t> </a:t>
            </a:r>
            <a:r>
              <a:rPr lang="en-US" dirty="0" err="1"/>
              <a:t>giả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710627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ẤN </a:t>
            </a:r>
            <a:r>
              <a:rPr lang="en-US" dirty="0" smtClean="0"/>
              <a:t>PHẨM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BẢN TIN THUẾ </a:t>
            </a:r>
            <a:r>
              <a:rPr lang="en-US" dirty="0" smtClean="0"/>
              <a:t>THÁNG 9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THÁNG 8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THÁNG 7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THÁNG 6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THÁNG 5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THÁNG 4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THÁNG 3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THÁNG 2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THÁNG 1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NĂM 2016</a:t>
            </a:r>
          </a:p>
          <a:p>
            <a:r>
              <a:rPr lang="en-US" dirty="0"/>
              <a:t>BẢN TIN THUẾ </a:t>
            </a:r>
            <a:r>
              <a:rPr lang="en-US" dirty="0" smtClean="0"/>
              <a:t>NĂM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81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ĐÀO TẠO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KIỂM TOÁN THỰC </a:t>
            </a:r>
            <a:r>
              <a:rPr lang="en-US" dirty="0" smtClean="0"/>
              <a:t>HÀNH</a:t>
            </a:r>
          </a:p>
          <a:p>
            <a:pPr marL="0" indent="0">
              <a:buNone/>
            </a:pPr>
            <a:r>
              <a:rPr lang="en-US" dirty="0" smtClean="0"/>
              <a:t>+</a:t>
            </a:r>
            <a:r>
              <a:rPr lang="en-US" dirty="0" err="1" smtClean="0"/>
              <a:t>Ch</a:t>
            </a:r>
            <a:r>
              <a:rPr lang="vi-VN" dirty="0" smtClean="0"/>
              <a:t>ươ</a:t>
            </a:r>
            <a:r>
              <a:rPr lang="en-US" dirty="0" err="1" smtClean="0"/>
              <a:t>ng</a:t>
            </a:r>
            <a:r>
              <a:rPr lang="en-US" dirty="0"/>
              <a:t> </a:t>
            </a:r>
            <a:r>
              <a:rPr lang="en-US" dirty="0" err="1" smtClean="0"/>
              <a:t>trình</a:t>
            </a:r>
            <a:r>
              <a:rPr lang="en-US" dirty="0"/>
              <a:t> </a:t>
            </a:r>
            <a:r>
              <a:rPr lang="en-US" dirty="0" err="1" smtClean="0"/>
              <a:t>kiểm</a:t>
            </a:r>
            <a:r>
              <a:rPr lang="en-US" dirty="0"/>
              <a:t> </a:t>
            </a:r>
            <a:r>
              <a:rPr lang="en-US" dirty="0" err="1" smtClean="0"/>
              <a:t>toán</a:t>
            </a:r>
            <a:r>
              <a:rPr lang="en-US" dirty="0"/>
              <a:t> </a:t>
            </a:r>
            <a:r>
              <a:rPr lang="en-US" dirty="0" err="1" smtClean="0"/>
              <a:t>mẫu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 smtClean="0"/>
              <a:t>Thủ</a:t>
            </a:r>
            <a:r>
              <a:rPr lang="en-US" dirty="0"/>
              <a:t> </a:t>
            </a:r>
            <a:r>
              <a:rPr lang="en-US" dirty="0" err="1" smtClean="0"/>
              <a:t>tục</a:t>
            </a:r>
            <a:r>
              <a:rPr lang="en-US" dirty="0"/>
              <a:t> </a:t>
            </a:r>
            <a:r>
              <a:rPr lang="en-US" dirty="0" err="1" smtClean="0"/>
              <a:t>kiểm</a:t>
            </a:r>
            <a:r>
              <a:rPr lang="en-US" dirty="0"/>
              <a:t> </a:t>
            </a:r>
            <a:r>
              <a:rPr lang="en-US" dirty="0" err="1" smtClean="0"/>
              <a:t>toán</a:t>
            </a:r>
            <a:r>
              <a:rPr lang="en-US" dirty="0"/>
              <a:t> </a:t>
            </a:r>
            <a:r>
              <a:rPr lang="en-US" dirty="0" err="1" smtClean="0"/>
              <a:t>tiền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 smtClean="0"/>
              <a:t>Thủ</a:t>
            </a:r>
            <a:r>
              <a:rPr lang="en-US" dirty="0"/>
              <a:t> </a:t>
            </a:r>
            <a:r>
              <a:rPr lang="en-US" dirty="0" err="1" smtClean="0"/>
              <a:t>tục</a:t>
            </a:r>
            <a:r>
              <a:rPr lang="en-US" dirty="0"/>
              <a:t> </a:t>
            </a:r>
            <a:r>
              <a:rPr lang="en-US" dirty="0" err="1" smtClean="0"/>
              <a:t>kiểm</a:t>
            </a:r>
            <a:r>
              <a:rPr lang="en-US" dirty="0"/>
              <a:t> </a:t>
            </a:r>
            <a:r>
              <a:rPr lang="en-US" dirty="0" err="1" smtClean="0"/>
              <a:t>toán</a:t>
            </a:r>
            <a:r>
              <a:rPr lang="en-US" dirty="0"/>
              <a:t> chi </a:t>
            </a:r>
            <a:r>
              <a:rPr lang="en-US" dirty="0" err="1" smtClean="0"/>
              <a:t>phí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 smtClean="0"/>
              <a:t>Thủ</a:t>
            </a:r>
            <a:r>
              <a:rPr lang="en-US" dirty="0"/>
              <a:t> </a:t>
            </a:r>
            <a:r>
              <a:rPr lang="en-US" dirty="0" err="1" smtClean="0"/>
              <a:t>tục</a:t>
            </a:r>
            <a:r>
              <a:rPr lang="en-US" dirty="0"/>
              <a:t> </a:t>
            </a:r>
            <a:r>
              <a:rPr lang="en-US" dirty="0" err="1" smtClean="0"/>
              <a:t>kiểm</a:t>
            </a:r>
            <a:r>
              <a:rPr lang="en-US" dirty="0"/>
              <a:t> </a:t>
            </a:r>
            <a:r>
              <a:rPr lang="en-US" dirty="0" err="1" smtClean="0"/>
              <a:t>toán</a:t>
            </a:r>
            <a:r>
              <a:rPr lang="en-US" dirty="0"/>
              <a:t> TSCĐ</a:t>
            </a:r>
            <a:endParaRPr lang="en-US" dirty="0" smtClean="0"/>
          </a:p>
          <a:p>
            <a:r>
              <a:rPr lang="en-US" dirty="0"/>
              <a:t>KẾ TOÁN THỰC </a:t>
            </a:r>
            <a:r>
              <a:rPr lang="en-US" dirty="0" smtClean="0"/>
              <a:t>HÀNH</a:t>
            </a:r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 smtClean="0"/>
              <a:t>Kế</a:t>
            </a:r>
            <a:r>
              <a:rPr lang="en-US" dirty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</a:t>
            </a:r>
            <a:r>
              <a:rPr lang="en-US" dirty="0" err="1" smtClean="0"/>
              <a:t>kho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 smtClean="0"/>
              <a:t>Kế</a:t>
            </a:r>
            <a:r>
              <a:rPr lang="en-US" dirty="0"/>
              <a:t> </a:t>
            </a:r>
            <a:r>
              <a:rPr lang="en-US" dirty="0" err="1" smtClean="0"/>
              <a:t>toán</a:t>
            </a:r>
            <a:r>
              <a:rPr lang="en-US" dirty="0"/>
              <a:t> </a:t>
            </a:r>
            <a:r>
              <a:rPr lang="en-US" dirty="0" err="1" smtClean="0"/>
              <a:t>giá</a:t>
            </a:r>
            <a:r>
              <a:rPr lang="en-US" dirty="0"/>
              <a:t> </a:t>
            </a:r>
            <a:r>
              <a:rPr lang="en-US" dirty="0" err="1" smtClean="0"/>
              <a:t>thành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 smtClean="0"/>
              <a:t>Kế</a:t>
            </a:r>
            <a:r>
              <a:rPr lang="en-US" dirty="0"/>
              <a:t> </a:t>
            </a:r>
            <a:r>
              <a:rPr lang="en-US" dirty="0" err="1" smtClean="0"/>
              <a:t>toán</a:t>
            </a:r>
            <a:r>
              <a:rPr lang="en-US" dirty="0"/>
              <a:t> </a:t>
            </a:r>
            <a:r>
              <a:rPr lang="en-US" dirty="0" smtClean="0"/>
              <a:t>TSCĐ</a:t>
            </a:r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 smtClean="0"/>
              <a:t>Kế</a:t>
            </a:r>
            <a:r>
              <a:rPr lang="en-US" dirty="0"/>
              <a:t> </a:t>
            </a:r>
            <a:r>
              <a:rPr lang="en-US" dirty="0" err="1" smtClean="0"/>
              <a:t>toán</a:t>
            </a:r>
            <a:r>
              <a:rPr lang="en-US" dirty="0"/>
              <a:t> </a:t>
            </a:r>
            <a:r>
              <a:rPr lang="en-US" dirty="0" err="1" smtClean="0"/>
              <a:t>bán</a:t>
            </a:r>
            <a:r>
              <a:rPr lang="en-US" dirty="0"/>
              <a:t> </a:t>
            </a:r>
            <a:r>
              <a:rPr lang="en-US" dirty="0" err="1" smtClean="0"/>
              <a:t>hàng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 smtClean="0"/>
              <a:t>Kế</a:t>
            </a:r>
            <a:r>
              <a:rPr lang="en-US" dirty="0"/>
              <a:t> </a:t>
            </a:r>
            <a:r>
              <a:rPr lang="en-US" dirty="0" err="1" smtClean="0"/>
              <a:t>toán</a:t>
            </a:r>
            <a:r>
              <a:rPr lang="en-US" dirty="0" smtClean="0"/>
              <a:t> l</a:t>
            </a:r>
            <a:r>
              <a:rPr lang="vi-VN" dirty="0" smtClean="0"/>
              <a:t>ươ</a:t>
            </a:r>
            <a:r>
              <a:rPr lang="en-US" dirty="0" err="1" smtClean="0"/>
              <a:t>ng</a:t>
            </a:r>
            <a:r>
              <a:rPr lang="en-US" dirty="0"/>
              <a:t> </a:t>
            </a:r>
            <a:r>
              <a:rPr lang="en-US" dirty="0" err="1" smtClean="0"/>
              <a:t>vá</a:t>
            </a:r>
            <a:r>
              <a:rPr lang="en-US" dirty="0" smtClean="0"/>
              <a:t> BH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382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LIÊN HỆ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VĂN PHÒNG HỒ </a:t>
            </a:r>
            <a:r>
              <a:rPr lang="en-US" dirty="0" smtClean="0"/>
              <a:t>CHÍ MINH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94 VŨ </a:t>
            </a:r>
            <a:r>
              <a:rPr lang="en-US" dirty="0" smtClean="0"/>
              <a:t>TÔNG PHAN, PH</a:t>
            </a:r>
            <a:r>
              <a:rPr lang="vi-VN" dirty="0" smtClean="0"/>
              <a:t>ƯỜ</a:t>
            </a:r>
            <a:r>
              <a:rPr lang="en-US" dirty="0"/>
              <a:t>NG AN PHÚ </a:t>
            </a:r>
            <a:r>
              <a:rPr lang="en-US" dirty="0" smtClean="0"/>
              <a:t>QUẬN 2</a:t>
            </a:r>
          </a:p>
          <a:p>
            <a:r>
              <a:rPr lang="en-US" dirty="0" smtClean="0"/>
              <a:t>TELL: +84 28 6679 5151</a:t>
            </a:r>
          </a:p>
          <a:p>
            <a:r>
              <a:rPr lang="en-US" dirty="0" smtClean="0"/>
              <a:t>Hot: +84 909 012 357</a:t>
            </a:r>
          </a:p>
          <a:p>
            <a:r>
              <a:rPr lang="en-US" sz="1800" dirty="0" smtClean="0"/>
              <a:t>Email: ketoankiemtoanphuongnam@gmail.com</a:t>
            </a:r>
            <a:endParaRPr lang="en-US"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TRỤ SỞ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27 </a:t>
            </a:r>
            <a:r>
              <a:rPr lang="en-US" dirty="0" smtClean="0"/>
              <a:t>NGUYỄN KIM, PH</a:t>
            </a:r>
            <a:r>
              <a:rPr lang="vi-VN" dirty="0" smtClean="0"/>
              <a:t>ƯỜ</a:t>
            </a:r>
            <a:r>
              <a:rPr lang="en-US" dirty="0"/>
              <a:t>NG 12, </a:t>
            </a:r>
            <a:r>
              <a:rPr lang="en-US" dirty="0" smtClean="0"/>
              <a:t>QUẬN 5</a:t>
            </a:r>
          </a:p>
          <a:p>
            <a:r>
              <a:rPr lang="en-US" dirty="0" smtClean="0"/>
              <a:t>TELL: +84 28 6679 5151</a:t>
            </a:r>
          </a:p>
          <a:p>
            <a:r>
              <a:rPr lang="en-US" dirty="0" smtClean="0"/>
              <a:t>Hot: +84 909 012 357</a:t>
            </a:r>
          </a:p>
          <a:p>
            <a:r>
              <a:rPr lang="en-US" sz="1800" dirty="0"/>
              <a:t>Email: </a:t>
            </a:r>
            <a:r>
              <a:rPr lang="en-US" sz="1800" dirty="0" smtClean="0"/>
              <a:t>ketoankiemtoanphuongnam@gmail.com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0800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CÁC KHÁCH HÀNG TIÊU BIỂU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6067" y="1825625"/>
            <a:ext cx="1016846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79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cap="all" dirty="0"/>
              <a:t>VÌ SAO CHỌN CHÚNG TÔI?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1822528"/>
          </a:xfrm>
        </p:spPr>
        <p:txBody>
          <a:bodyPr>
            <a:normAutofit fontScale="92500" lnSpcReduction="20000"/>
          </a:bodyPr>
          <a:lstStyle/>
          <a:p>
            <a:r>
              <a:rPr lang="vi-VN" cap="all" dirty="0"/>
              <a:t>ĐẢM BẢO</a:t>
            </a:r>
          </a:p>
          <a:p>
            <a:r>
              <a:rPr lang="vi-VN" b="0" dirty="0"/>
              <a:t>Cam </a:t>
            </a:r>
            <a:r>
              <a:rPr lang="vi-VN" b="0" dirty="0" smtClean="0"/>
              <a:t>kết</a:t>
            </a:r>
            <a:r>
              <a:rPr lang="en-US" b="0" dirty="0" smtClean="0"/>
              <a:t> </a:t>
            </a:r>
            <a:r>
              <a:rPr lang="vi-VN" b="0" dirty="0" smtClean="0">
                <a:latin typeface="Arial (Body)"/>
              </a:rPr>
              <a:t>về </a:t>
            </a:r>
            <a:r>
              <a:rPr lang="vi-VN" b="0" dirty="0">
                <a:latin typeface="Arial (Body)"/>
              </a:rPr>
              <a:t>chất </a:t>
            </a:r>
            <a:r>
              <a:rPr lang="vi-VN" b="0" dirty="0" smtClean="0">
                <a:latin typeface="Arial (Body)"/>
              </a:rPr>
              <a:t>lượng</a:t>
            </a:r>
            <a:r>
              <a:rPr lang="en-US" b="0" dirty="0">
                <a:latin typeface="Arial (Body)"/>
              </a:rPr>
              <a:t> </a:t>
            </a:r>
            <a:r>
              <a:rPr lang="en-US" b="0" dirty="0" err="1" smtClean="0">
                <a:latin typeface="Arial (Body)"/>
              </a:rPr>
              <a:t>nhờ</a:t>
            </a:r>
            <a:r>
              <a:rPr lang="en-US" b="0" dirty="0" smtClean="0">
                <a:latin typeface="Arial (Body)"/>
              </a:rPr>
              <a:t> </a:t>
            </a:r>
            <a:r>
              <a:rPr lang="vi-VN" b="0" dirty="0" smtClean="0">
                <a:latin typeface="Arial (Body)"/>
              </a:rPr>
              <a:t>đầu </a:t>
            </a:r>
            <a:r>
              <a:rPr lang="vi-VN" b="0" dirty="0">
                <a:latin typeface="Arial (Body)"/>
              </a:rPr>
              <a:t>tư mạnh mẽ vào con người, sử dụng công nghệ vào hệ thống quản lý, tạo lập các mối quan hệ xã hội sâu rộng</a:t>
            </a:r>
            <a:r>
              <a:rPr lang="vi-VN" b="0" dirty="0" smtClean="0">
                <a:latin typeface="Arial (Body)"/>
              </a:rPr>
              <a:t> </a:t>
            </a:r>
            <a:r>
              <a:rPr lang="vi-VN" b="0" dirty="0">
                <a:latin typeface="Arial (Body)"/>
              </a:rPr>
              <a:t>mang lại giá trị gia tăng lớn nhất cho khách hàng</a:t>
            </a:r>
            <a:endParaRPr lang="en-US" b="0" dirty="0">
              <a:latin typeface="Arial (Body)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7" y="4204219"/>
            <a:ext cx="5157787" cy="1985444"/>
          </a:xfrm>
        </p:spPr>
        <p:txBody>
          <a:bodyPr/>
          <a:lstStyle/>
          <a:p>
            <a:r>
              <a:rPr lang="vi-VN" b="1" cap="all" dirty="0"/>
              <a:t>HẠN CHẾ RỦI RO</a:t>
            </a:r>
          </a:p>
          <a:p>
            <a:pPr marL="0" indent="0">
              <a:buNone/>
            </a:pPr>
            <a:r>
              <a:rPr lang="vi-VN" dirty="0"/>
              <a:t>Hạn chế một cách tối đa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vi-VN" dirty="0" smtClean="0"/>
              <a:t>rủi </a:t>
            </a:r>
            <a:r>
              <a:rPr lang="vi-VN" dirty="0"/>
              <a:t>ro cho khách hàng, cũng như bảo mật thông </a:t>
            </a:r>
            <a:r>
              <a:rPr lang="vi-VN" dirty="0" smtClean="0"/>
              <a:t>tin</a:t>
            </a:r>
            <a:endParaRPr lang="vi-V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43307" y="2000816"/>
            <a:ext cx="5183188" cy="1792585"/>
          </a:xfrm>
        </p:spPr>
        <p:txBody>
          <a:bodyPr>
            <a:normAutofit/>
          </a:bodyPr>
          <a:lstStyle/>
          <a:p>
            <a:r>
              <a:rPr lang="en-US" cap="all" dirty="0"/>
              <a:t>THẤU HIỂU</a:t>
            </a:r>
          </a:p>
          <a:p>
            <a:r>
              <a:rPr lang="en-US" b="0" dirty="0" err="1"/>
              <a:t>Thấu</a:t>
            </a:r>
            <a:r>
              <a:rPr lang="en-US" b="0" dirty="0"/>
              <a:t> </a:t>
            </a:r>
            <a:r>
              <a:rPr lang="en-US" b="0" dirty="0" err="1"/>
              <a:t>hiểu</a:t>
            </a:r>
            <a:r>
              <a:rPr lang="en-US" b="0" dirty="0"/>
              <a:t> </a:t>
            </a:r>
            <a:r>
              <a:rPr lang="en-US" b="0" dirty="0" err="1"/>
              <a:t>mong</a:t>
            </a:r>
            <a:r>
              <a:rPr lang="en-US" b="0" dirty="0"/>
              <a:t> </a:t>
            </a:r>
            <a:r>
              <a:rPr lang="en-US" b="0" dirty="0" err="1"/>
              <a:t>muốn</a:t>
            </a:r>
            <a:r>
              <a:rPr lang="en-US" b="0" dirty="0"/>
              <a:t> </a:t>
            </a:r>
            <a:r>
              <a:rPr lang="en-US" b="0" dirty="0" err="1"/>
              <a:t>của</a:t>
            </a:r>
            <a:r>
              <a:rPr lang="en-US" b="0" dirty="0"/>
              <a:t> </a:t>
            </a:r>
            <a:r>
              <a:rPr lang="en-US" b="0" dirty="0" err="1"/>
              <a:t>khách</a:t>
            </a:r>
            <a:r>
              <a:rPr lang="en-US" b="0" dirty="0"/>
              <a:t> </a:t>
            </a:r>
            <a:r>
              <a:rPr lang="en-US" b="0" dirty="0" err="1"/>
              <a:t>hàng</a:t>
            </a:r>
            <a:r>
              <a:rPr lang="en-US" b="0" dirty="0"/>
              <a:t>, </a:t>
            </a:r>
            <a:r>
              <a:rPr lang="en-US" b="0" dirty="0" err="1"/>
              <a:t>dẫn</a:t>
            </a:r>
            <a:r>
              <a:rPr lang="en-US" b="0" dirty="0"/>
              <a:t> </a:t>
            </a:r>
            <a:r>
              <a:rPr lang="en-US" b="0" dirty="0" err="1"/>
              <a:t>dắt</a:t>
            </a:r>
            <a:r>
              <a:rPr lang="en-US" b="0" dirty="0"/>
              <a:t>, </a:t>
            </a:r>
            <a:r>
              <a:rPr lang="en-US" b="0" dirty="0" err="1"/>
              <a:t>gợi</a:t>
            </a:r>
            <a:r>
              <a:rPr lang="en-US" b="0" dirty="0"/>
              <a:t> </a:t>
            </a:r>
            <a:r>
              <a:rPr lang="en-US" b="0" dirty="0" err="1"/>
              <a:t>mở</a:t>
            </a:r>
            <a:r>
              <a:rPr lang="en-US" b="0" dirty="0"/>
              <a:t> </a:t>
            </a:r>
            <a:r>
              <a:rPr lang="en-US" b="0" dirty="0" err="1"/>
              <a:t>giải</a:t>
            </a:r>
            <a:r>
              <a:rPr lang="en-US" b="0" dirty="0"/>
              <a:t> </a:t>
            </a:r>
            <a:r>
              <a:rPr lang="en-US" b="0" dirty="0" err="1"/>
              <a:t>pháp</a:t>
            </a:r>
            <a:r>
              <a:rPr lang="en-US" b="0" dirty="0"/>
              <a:t> </a:t>
            </a:r>
            <a:r>
              <a:rPr lang="en-US" b="0" dirty="0" err="1"/>
              <a:t>cho</a:t>
            </a:r>
            <a:r>
              <a:rPr lang="en-US" b="0" dirty="0"/>
              <a:t> </a:t>
            </a:r>
            <a:r>
              <a:rPr lang="en-US" b="0" dirty="0" err="1"/>
              <a:t>doanh</a:t>
            </a:r>
            <a:r>
              <a:rPr lang="en-US" b="0" dirty="0"/>
              <a:t> </a:t>
            </a:r>
            <a:r>
              <a:rPr lang="en-US" b="0" dirty="0" err="1"/>
              <a:t>nghiệp</a:t>
            </a:r>
            <a:endParaRPr lang="en-US" b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4288608"/>
            <a:ext cx="5183188" cy="1541824"/>
          </a:xfrm>
        </p:spPr>
        <p:txBody>
          <a:bodyPr/>
          <a:lstStyle/>
          <a:p>
            <a:r>
              <a:rPr lang="en-US" b="1" cap="all" dirty="0"/>
              <a:t>GIÁ PHÍ</a:t>
            </a:r>
            <a:r>
              <a:rPr lang="en-US" b="1" cap="all" dirty="0" smtClean="0"/>
              <a:t> CẠNH TRANH</a:t>
            </a:r>
            <a:endParaRPr lang="en-US" b="1" cap="all" dirty="0"/>
          </a:p>
          <a:p>
            <a:pPr marL="0" indent="0">
              <a:buNone/>
            </a:pPr>
            <a:r>
              <a:rPr lang="en-US" dirty="0" err="1"/>
              <a:t>Mức</a:t>
            </a:r>
            <a:r>
              <a:rPr lang="en-US" dirty="0"/>
              <a:t> </a:t>
            </a:r>
            <a:r>
              <a:rPr lang="en-US" dirty="0" err="1"/>
              <a:t>phí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, </a:t>
            </a:r>
            <a:r>
              <a:rPr lang="en-US" dirty="0" err="1" smtClean="0"/>
              <a:t>có</a:t>
            </a:r>
            <a:r>
              <a:rPr lang="en-US" dirty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cạnh</a:t>
            </a:r>
            <a:r>
              <a:rPr lang="en-US" dirty="0" smtClean="0"/>
              <a:t> </a:t>
            </a:r>
            <a:r>
              <a:rPr lang="en-US" dirty="0" err="1"/>
              <a:t>tranh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27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THÀNH LẬP VÀ THAY </a:t>
            </a:r>
            <a:r>
              <a:rPr lang="en-US" dirty="0" smtClean="0"/>
              <a:t>ĐỔI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vi-VN" b="1" u="sng" dirty="0"/>
              <a:t>Thành lập doanh nghiệp vốn Việt Nam:</a:t>
            </a:r>
            <a:r>
              <a:rPr lang="vi-VN" dirty="0"/>
              <a:t/>
            </a:r>
            <a:br>
              <a:rPr lang="vi-VN" dirty="0"/>
            </a:br>
            <a:r>
              <a:rPr lang="en-US" dirty="0" smtClean="0"/>
              <a:t>	</a:t>
            </a:r>
            <a:r>
              <a:rPr lang="vi-VN" sz="1100" dirty="0" smtClean="0"/>
              <a:t>-</a:t>
            </a:r>
            <a:r>
              <a:rPr lang="en-US" sz="1100" dirty="0" err="1"/>
              <a:t>Thành</a:t>
            </a:r>
            <a:r>
              <a:rPr lang="en-US" sz="1100" dirty="0"/>
              <a:t> </a:t>
            </a:r>
            <a:r>
              <a:rPr lang="en-US" sz="1100" dirty="0" err="1"/>
              <a:t>lập</a:t>
            </a:r>
            <a:r>
              <a:rPr lang="en-US" sz="1100" dirty="0"/>
              <a:t> </a:t>
            </a:r>
            <a:r>
              <a:rPr lang="en-US" sz="1100" dirty="0" err="1"/>
              <a:t>Công</a:t>
            </a:r>
            <a:r>
              <a:rPr lang="en-US" sz="1100" dirty="0"/>
              <a:t> </a:t>
            </a:r>
            <a:r>
              <a:rPr lang="en-US" sz="1100" dirty="0" err="1"/>
              <a:t>ty</a:t>
            </a:r>
            <a:r>
              <a:rPr lang="en-US" sz="1100" dirty="0"/>
              <a:t> TNHH: + </a:t>
            </a:r>
            <a:r>
              <a:rPr lang="en-US" sz="1100" dirty="0" err="1"/>
              <a:t>Một</a:t>
            </a:r>
            <a:r>
              <a:rPr lang="en-US" sz="1100" dirty="0"/>
              <a:t> </a:t>
            </a:r>
            <a:r>
              <a:rPr lang="en-US" sz="1100" dirty="0" err="1"/>
              <a:t>thành</a:t>
            </a:r>
            <a:r>
              <a:rPr lang="en-US" sz="1100" dirty="0"/>
              <a:t> </a:t>
            </a:r>
            <a:r>
              <a:rPr lang="en-US" sz="1100" dirty="0" err="1" smtClean="0"/>
              <a:t>viên</a:t>
            </a:r>
            <a:endParaRPr lang="en-US" sz="1100" dirty="0" smtClean="0"/>
          </a:p>
          <a:p>
            <a:pPr marL="0" indent="0">
              <a:buNone/>
            </a:pPr>
            <a:r>
              <a:rPr lang="en-US" sz="1100" dirty="0"/>
              <a:t>	</a:t>
            </a:r>
            <a:r>
              <a:rPr lang="en-US" sz="1100" dirty="0" smtClean="0"/>
              <a:t>	                   + </a:t>
            </a:r>
            <a:r>
              <a:rPr lang="en-US" sz="1100" dirty="0" err="1"/>
              <a:t>Hai</a:t>
            </a:r>
            <a:r>
              <a:rPr lang="en-US" sz="1100" dirty="0"/>
              <a:t> </a:t>
            </a:r>
            <a:r>
              <a:rPr lang="en-US" sz="1100" dirty="0" err="1"/>
              <a:t>Thành</a:t>
            </a:r>
            <a:r>
              <a:rPr lang="en-US" sz="1100" dirty="0"/>
              <a:t> </a:t>
            </a:r>
            <a:r>
              <a:rPr lang="en-US" sz="1100" dirty="0" err="1"/>
              <a:t>Viên</a:t>
            </a:r>
            <a:r>
              <a:rPr lang="en-US" sz="1100" dirty="0"/>
              <a:t> </a:t>
            </a:r>
            <a:r>
              <a:rPr lang="en-US" sz="1100" dirty="0" err="1"/>
              <a:t>trở</a:t>
            </a:r>
            <a:r>
              <a:rPr lang="en-US" sz="1100" dirty="0"/>
              <a:t> </a:t>
            </a:r>
            <a:r>
              <a:rPr lang="en-US" sz="1100" dirty="0" err="1"/>
              <a:t>lên</a:t>
            </a:r>
            <a:endParaRPr lang="en-US" sz="1100" dirty="0"/>
          </a:p>
          <a:p>
            <a:pPr marL="0" indent="0">
              <a:buNone/>
            </a:pPr>
            <a:r>
              <a:rPr lang="en-US" sz="1100" dirty="0" smtClean="0"/>
              <a:t>	</a:t>
            </a:r>
            <a:r>
              <a:rPr lang="vi-VN" sz="1100" dirty="0" smtClean="0"/>
              <a:t>-</a:t>
            </a:r>
            <a:r>
              <a:rPr lang="en-US" sz="1100" dirty="0" err="1" smtClean="0"/>
              <a:t>Thành</a:t>
            </a:r>
            <a:r>
              <a:rPr lang="en-US" sz="1100" dirty="0"/>
              <a:t> </a:t>
            </a:r>
            <a:r>
              <a:rPr lang="en-US" sz="1100" dirty="0" err="1" smtClean="0"/>
              <a:t>lập</a:t>
            </a:r>
            <a:r>
              <a:rPr lang="en-US" sz="1100" dirty="0"/>
              <a:t> </a:t>
            </a:r>
            <a:r>
              <a:rPr lang="en-US" sz="1100" dirty="0" err="1" smtClean="0"/>
              <a:t>Công</a:t>
            </a:r>
            <a:r>
              <a:rPr lang="en-US" sz="1100" dirty="0" smtClean="0"/>
              <a:t> </a:t>
            </a:r>
            <a:r>
              <a:rPr lang="en-US" sz="1100" dirty="0" err="1" smtClean="0"/>
              <a:t>ty</a:t>
            </a:r>
            <a:r>
              <a:rPr lang="en-US" sz="1100" dirty="0"/>
              <a:t> </a:t>
            </a:r>
            <a:r>
              <a:rPr lang="en-US" sz="1100" dirty="0" err="1" smtClean="0"/>
              <a:t>Cổ</a:t>
            </a:r>
            <a:r>
              <a:rPr lang="en-US" sz="1100" dirty="0"/>
              <a:t> </a:t>
            </a:r>
            <a:r>
              <a:rPr lang="en-US" sz="1100" dirty="0" err="1" smtClean="0"/>
              <a:t>Phần</a:t>
            </a:r>
            <a:endParaRPr lang="en-US" sz="1100" dirty="0" smtClean="0"/>
          </a:p>
          <a:p>
            <a:pPr marL="0" indent="0">
              <a:buNone/>
            </a:pPr>
            <a:r>
              <a:rPr lang="en-US" sz="1100" dirty="0"/>
              <a:t>	- </a:t>
            </a:r>
            <a:r>
              <a:rPr lang="en-US" sz="1100" dirty="0" err="1" smtClean="0"/>
              <a:t>Thành</a:t>
            </a:r>
            <a:r>
              <a:rPr lang="en-US" sz="1100" dirty="0"/>
              <a:t> </a:t>
            </a:r>
            <a:r>
              <a:rPr lang="en-US" sz="1100" dirty="0" err="1" smtClean="0"/>
              <a:t>lập</a:t>
            </a:r>
            <a:r>
              <a:rPr lang="en-US" sz="1100" dirty="0" smtClean="0"/>
              <a:t> DNTN</a:t>
            </a:r>
          </a:p>
          <a:p>
            <a:pPr marL="0" indent="0">
              <a:buNone/>
            </a:pPr>
            <a:r>
              <a:rPr lang="en-US" sz="1100" dirty="0"/>
              <a:t>	- </a:t>
            </a:r>
            <a:r>
              <a:rPr lang="en-US" sz="1100" dirty="0" err="1" smtClean="0"/>
              <a:t>Thành</a:t>
            </a:r>
            <a:r>
              <a:rPr lang="en-US" sz="1100" dirty="0"/>
              <a:t> </a:t>
            </a:r>
            <a:r>
              <a:rPr lang="en-US" sz="1100" dirty="0" err="1" smtClean="0"/>
              <a:t>lập</a:t>
            </a:r>
            <a:r>
              <a:rPr lang="en-US" sz="1100" dirty="0" smtClean="0"/>
              <a:t> </a:t>
            </a:r>
            <a:r>
              <a:rPr lang="en-US" sz="1100" dirty="0"/>
              <a:t>Chi </a:t>
            </a:r>
            <a:r>
              <a:rPr lang="en-US" sz="1100" dirty="0" err="1" smtClean="0"/>
              <a:t>Nhánh</a:t>
            </a:r>
            <a:r>
              <a:rPr lang="en-US" sz="1100" dirty="0" smtClean="0"/>
              <a:t>.</a:t>
            </a:r>
          </a:p>
          <a:p>
            <a:pPr marL="0" indent="0">
              <a:buNone/>
            </a:pPr>
            <a:r>
              <a:rPr lang="en-US" sz="1100" dirty="0"/>
              <a:t>	- </a:t>
            </a:r>
            <a:r>
              <a:rPr lang="en-US" sz="1100" dirty="0" err="1" smtClean="0"/>
              <a:t>Thành</a:t>
            </a:r>
            <a:r>
              <a:rPr lang="en-US" sz="1100" dirty="0"/>
              <a:t> </a:t>
            </a:r>
            <a:r>
              <a:rPr lang="en-US" sz="1100" dirty="0" err="1" smtClean="0"/>
              <a:t>lập</a:t>
            </a:r>
            <a:r>
              <a:rPr lang="en-US" sz="1100" dirty="0"/>
              <a:t> </a:t>
            </a:r>
            <a:r>
              <a:rPr lang="en-US" sz="1100" dirty="0" err="1" smtClean="0"/>
              <a:t>văn</a:t>
            </a:r>
            <a:r>
              <a:rPr lang="en-US" sz="1100" dirty="0"/>
              <a:t> </a:t>
            </a:r>
            <a:r>
              <a:rPr lang="en-US" sz="1100" dirty="0" err="1" smtClean="0"/>
              <a:t>phòng</a:t>
            </a:r>
            <a:r>
              <a:rPr lang="en-US" sz="1100" dirty="0"/>
              <a:t> </a:t>
            </a:r>
            <a:r>
              <a:rPr lang="en-US" sz="1100" dirty="0" err="1" smtClean="0"/>
              <a:t>đại</a:t>
            </a:r>
            <a:r>
              <a:rPr lang="en-US" sz="1100" dirty="0"/>
              <a:t> </a:t>
            </a:r>
            <a:r>
              <a:rPr lang="en-US" sz="1100" dirty="0" err="1" smtClean="0"/>
              <a:t>diện</a:t>
            </a:r>
            <a:r>
              <a:rPr lang="en-US" sz="1100" dirty="0" smtClean="0"/>
              <a:t>.</a:t>
            </a:r>
          </a:p>
          <a:p>
            <a:pPr marL="0" indent="0">
              <a:buNone/>
            </a:pPr>
            <a:r>
              <a:rPr lang="en-US" sz="1100" dirty="0"/>
              <a:t>	- </a:t>
            </a:r>
            <a:r>
              <a:rPr lang="en-US" sz="1100" dirty="0" err="1" smtClean="0"/>
              <a:t>Cấp</a:t>
            </a:r>
            <a:r>
              <a:rPr lang="en-US" sz="1100" dirty="0"/>
              <a:t> </a:t>
            </a:r>
            <a:r>
              <a:rPr lang="en-US" sz="1100" dirty="0" err="1" smtClean="0"/>
              <a:t>phó</a:t>
            </a:r>
            <a:r>
              <a:rPr lang="en-US" sz="1100" dirty="0"/>
              <a:t> </a:t>
            </a:r>
            <a:r>
              <a:rPr lang="en-US" sz="1100" dirty="0" err="1" smtClean="0"/>
              <a:t>bảng</a:t>
            </a:r>
            <a:endParaRPr lang="en-US" sz="1100" dirty="0" smtClean="0"/>
          </a:p>
          <a:p>
            <a:pPr marL="0" indent="0">
              <a:buNone/>
            </a:pPr>
            <a:r>
              <a:rPr lang="en-US" sz="1100" dirty="0"/>
              <a:t>	- </a:t>
            </a:r>
            <a:r>
              <a:rPr lang="en-US" sz="1100" dirty="0" err="1" smtClean="0"/>
              <a:t>Tạm</a:t>
            </a:r>
            <a:r>
              <a:rPr lang="en-US" sz="1100" dirty="0" smtClean="0"/>
              <a:t> </a:t>
            </a:r>
            <a:r>
              <a:rPr lang="en-US" sz="1100" dirty="0" err="1" smtClean="0"/>
              <a:t>ng</a:t>
            </a:r>
            <a:r>
              <a:rPr lang="vi-VN" sz="1100" dirty="0" smtClean="0"/>
              <a:t>ư</a:t>
            </a:r>
            <a:r>
              <a:rPr lang="en-US" sz="1100" dirty="0" err="1" smtClean="0"/>
              <a:t>ng</a:t>
            </a:r>
            <a:r>
              <a:rPr lang="en-US" sz="1100" dirty="0" smtClean="0"/>
              <a:t> </a:t>
            </a:r>
            <a:r>
              <a:rPr lang="en-US" sz="1100" dirty="0" err="1" smtClean="0"/>
              <a:t>kinh</a:t>
            </a:r>
            <a:r>
              <a:rPr lang="en-US" sz="1100" dirty="0" smtClean="0"/>
              <a:t> </a:t>
            </a:r>
            <a:r>
              <a:rPr lang="en-US" sz="1100" dirty="0" err="1" smtClean="0"/>
              <a:t>doanh</a:t>
            </a:r>
            <a:r>
              <a:rPr lang="en-US" sz="1100" dirty="0" smtClean="0"/>
              <a:t> </a:t>
            </a:r>
            <a:r>
              <a:rPr lang="en-US" sz="1100" dirty="0" err="1" smtClean="0"/>
              <a:t>và</a:t>
            </a:r>
            <a:r>
              <a:rPr lang="en-US" sz="1100" dirty="0"/>
              <a:t> </a:t>
            </a:r>
            <a:r>
              <a:rPr lang="en-US" sz="1100" dirty="0" err="1" smtClean="0"/>
              <a:t>giải</a:t>
            </a:r>
            <a:r>
              <a:rPr lang="en-US" sz="1100" dirty="0"/>
              <a:t> </a:t>
            </a:r>
            <a:r>
              <a:rPr lang="en-US" sz="1100" dirty="0" err="1" smtClean="0"/>
              <a:t>thể</a:t>
            </a:r>
            <a:r>
              <a:rPr lang="en-US" sz="1100" dirty="0" smtClean="0"/>
              <a:t> </a:t>
            </a:r>
            <a:r>
              <a:rPr lang="en-US" sz="1100" dirty="0" err="1" smtClean="0"/>
              <a:t>doanh</a:t>
            </a:r>
            <a:r>
              <a:rPr lang="en-US" sz="1100" dirty="0"/>
              <a:t> </a:t>
            </a:r>
            <a:r>
              <a:rPr lang="en-US" sz="1100" dirty="0" err="1" smtClean="0"/>
              <a:t>nghiệp</a:t>
            </a:r>
            <a:endParaRPr lang="en-US" sz="1100" dirty="0" smtClean="0"/>
          </a:p>
          <a:p>
            <a:pPr marL="0" indent="0">
              <a:buNone/>
            </a:pPr>
            <a:r>
              <a:rPr lang="en-US" sz="1100" dirty="0"/>
              <a:t>	</a:t>
            </a:r>
            <a:r>
              <a:rPr lang="en-US" sz="1100" dirty="0" smtClean="0"/>
              <a:t>- </a:t>
            </a:r>
            <a:r>
              <a:rPr lang="en-US" sz="1100" dirty="0" err="1" smtClean="0"/>
              <a:t>Thay</a:t>
            </a:r>
            <a:r>
              <a:rPr lang="en-US" sz="1100" dirty="0"/>
              <a:t> </a:t>
            </a:r>
            <a:r>
              <a:rPr lang="en-US" sz="1100" dirty="0" err="1" smtClean="0"/>
              <a:t>đổi</a:t>
            </a:r>
            <a:r>
              <a:rPr lang="en-US" sz="1100" dirty="0"/>
              <a:t> </a:t>
            </a:r>
            <a:r>
              <a:rPr lang="en-US" sz="1100" dirty="0" err="1" smtClean="0"/>
              <a:t>tên</a:t>
            </a:r>
            <a:r>
              <a:rPr lang="en-US" sz="1100" dirty="0"/>
              <a:t> </a:t>
            </a:r>
            <a:r>
              <a:rPr lang="en-US" sz="1100" dirty="0" err="1" smtClean="0"/>
              <a:t>Doanh</a:t>
            </a:r>
            <a:r>
              <a:rPr lang="en-US" sz="1100" dirty="0"/>
              <a:t> </a:t>
            </a:r>
            <a:r>
              <a:rPr lang="en-US" sz="1100" dirty="0" err="1" smtClean="0"/>
              <a:t>nghiệp</a:t>
            </a:r>
            <a:endParaRPr lang="en-US" sz="1100" dirty="0" smtClean="0"/>
          </a:p>
          <a:p>
            <a:pPr marL="0" indent="0">
              <a:buNone/>
            </a:pPr>
            <a:r>
              <a:rPr lang="en-US" sz="1100" dirty="0"/>
              <a:t>	- </a:t>
            </a:r>
            <a:r>
              <a:rPr lang="en-US" sz="1100" dirty="0" err="1" smtClean="0"/>
              <a:t>Bổ</a:t>
            </a:r>
            <a:r>
              <a:rPr lang="en-US" sz="1100" dirty="0" smtClean="0"/>
              <a:t> </a:t>
            </a:r>
            <a:r>
              <a:rPr lang="en-US" sz="1100" dirty="0"/>
              <a:t>sung </a:t>
            </a:r>
            <a:r>
              <a:rPr lang="en-US" sz="1100" dirty="0" err="1" smtClean="0"/>
              <a:t>ngành</a:t>
            </a:r>
            <a:r>
              <a:rPr lang="en-US" sz="1100" dirty="0"/>
              <a:t> </a:t>
            </a:r>
            <a:r>
              <a:rPr lang="en-US" sz="1100" dirty="0" err="1" smtClean="0"/>
              <a:t>nghề</a:t>
            </a:r>
            <a:r>
              <a:rPr lang="en-US" sz="1100" dirty="0" smtClean="0"/>
              <a:t> </a:t>
            </a:r>
            <a:r>
              <a:rPr lang="en-US" sz="1100" dirty="0" err="1" smtClean="0"/>
              <a:t>kinh</a:t>
            </a:r>
            <a:r>
              <a:rPr lang="en-US" sz="1100" dirty="0" smtClean="0"/>
              <a:t> </a:t>
            </a:r>
            <a:r>
              <a:rPr lang="en-US" sz="1100" dirty="0" err="1" smtClean="0"/>
              <a:t>doanh</a:t>
            </a:r>
            <a:endParaRPr lang="en-US" sz="1100" dirty="0" smtClean="0"/>
          </a:p>
          <a:p>
            <a:pPr marL="0" indent="0">
              <a:buNone/>
            </a:pPr>
            <a:r>
              <a:rPr lang="en-US" sz="1100" dirty="0"/>
              <a:t>	</a:t>
            </a:r>
            <a:r>
              <a:rPr lang="en-US" sz="1100" dirty="0" smtClean="0"/>
              <a:t>- </a:t>
            </a:r>
            <a:r>
              <a:rPr lang="en-US" sz="1100" dirty="0" err="1" smtClean="0"/>
              <a:t>Thay</a:t>
            </a:r>
            <a:r>
              <a:rPr lang="en-US" sz="1100" dirty="0"/>
              <a:t> </a:t>
            </a:r>
            <a:r>
              <a:rPr lang="en-US" sz="1100" dirty="0" err="1" smtClean="0"/>
              <a:t>đổi</a:t>
            </a:r>
            <a:r>
              <a:rPr lang="en-US" sz="1100" dirty="0"/>
              <a:t> </a:t>
            </a:r>
            <a:r>
              <a:rPr lang="en-US" sz="1100" dirty="0" err="1" smtClean="0"/>
              <a:t>trụ</a:t>
            </a:r>
            <a:r>
              <a:rPr lang="en-US" sz="1100" dirty="0"/>
              <a:t> </a:t>
            </a:r>
            <a:r>
              <a:rPr lang="en-US" sz="1100" dirty="0" err="1" smtClean="0"/>
              <a:t>sở</a:t>
            </a:r>
            <a:r>
              <a:rPr lang="en-US" sz="1100" dirty="0" smtClean="0"/>
              <a:t> </a:t>
            </a:r>
            <a:r>
              <a:rPr lang="en-US" sz="1100" dirty="0" err="1" smtClean="0"/>
              <a:t>doanh</a:t>
            </a:r>
            <a:r>
              <a:rPr lang="en-US" sz="1100" dirty="0"/>
              <a:t> </a:t>
            </a:r>
            <a:r>
              <a:rPr lang="en-US" sz="1100" dirty="0" err="1" smtClean="0"/>
              <a:t>nghiệp</a:t>
            </a:r>
            <a:r>
              <a:rPr lang="en-US" sz="1100" dirty="0" smtClean="0"/>
              <a:t>.</a:t>
            </a:r>
          </a:p>
          <a:p>
            <a:pPr marL="0" indent="0">
              <a:buNone/>
            </a:pPr>
            <a:r>
              <a:rPr lang="en-US" sz="1100" dirty="0"/>
              <a:t>	</a:t>
            </a:r>
            <a:r>
              <a:rPr lang="en-US" sz="1100" dirty="0" smtClean="0"/>
              <a:t>- </a:t>
            </a:r>
            <a:r>
              <a:rPr lang="en-US" sz="1100" dirty="0" err="1" smtClean="0"/>
              <a:t>Thay</a:t>
            </a:r>
            <a:r>
              <a:rPr lang="en-US" sz="1100" dirty="0"/>
              <a:t> </a:t>
            </a:r>
            <a:r>
              <a:rPr lang="en-US" sz="1100" dirty="0" err="1" smtClean="0"/>
              <a:t>đổi</a:t>
            </a:r>
            <a:r>
              <a:rPr lang="en-US" sz="1100" dirty="0"/>
              <a:t> </a:t>
            </a:r>
            <a:r>
              <a:rPr lang="en-US" sz="1100" dirty="0" err="1" smtClean="0"/>
              <a:t>thành</a:t>
            </a:r>
            <a:r>
              <a:rPr lang="en-US" sz="1100" dirty="0"/>
              <a:t> </a:t>
            </a:r>
            <a:r>
              <a:rPr lang="en-US" sz="1100" dirty="0" err="1" smtClean="0"/>
              <a:t>viên</a:t>
            </a:r>
            <a:endParaRPr lang="en-US" sz="1100" dirty="0" smtClean="0"/>
          </a:p>
          <a:p>
            <a:pPr marL="0" indent="0">
              <a:buNone/>
            </a:pPr>
            <a:r>
              <a:rPr lang="en-US" sz="1100" dirty="0"/>
              <a:t>	- </a:t>
            </a:r>
            <a:r>
              <a:rPr lang="en-US" sz="1100" dirty="0" err="1" smtClean="0"/>
              <a:t>Tăng</a:t>
            </a:r>
            <a:r>
              <a:rPr lang="en-US" sz="1100" dirty="0"/>
              <a:t>, </a:t>
            </a:r>
            <a:r>
              <a:rPr lang="en-US" sz="1100" dirty="0" err="1" smtClean="0"/>
              <a:t>giảm</a:t>
            </a:r>
            <a:r>
              <a:rPr lang="en-US" sz="1100" dirty="0"/>
              <a:t> </a:t>
            </a:r>
            <a:r>
              <a:rPr lang="en-US" sz="1100" dirty="0" err="1" smtClean="0"/>
              <a:t>vốn</a:t>
            </a:r>
            <a:r>
              <a:rPr lang="en-US" sz="1100" dirty="0"/>
              <a:t> </a:t>
            </a:r>
            <a:r>
              <a:rPr lang="en-US" sz="1100" dirty="0" err="1" smtClean="0"/>
              <a:t>điều</a:t>
            </a:r>
            <a:r>
              <a:rPr lang="en-US" sz="1100" dirty="0"/>
              <a:t> </a:t>
            </a:r>
            <a:r>
              <a:rPr lang="en-US" sz="1100" dirty="0" err="1" smtClean="0"/>
              <a:t>lệ</a:t>
            </a:r>
            <a:r>
              <a:rPr lang="en-US" sz="1100" dirty="0" smtClean="0"/>
              <a:t>.</a:t>
            </a:r>
          </a:p>
          <a:p>
            <a:pPr marL="0" indent="0">
              <a:buNone/>
            </a:pPr>
            <a:r>
              <a:rPr lang="en-US" sz="1100" dirty="0"/>
              <a:t>	</a:t>
            </a:r>
            <a:r>
              <a:rPr lang="en-US" sz="1100" dirty="0" smtClean="0"/>
              <a:t>- </a:t>
            </a:r>
            <a:r>
              <a:rPr lang="en-US" sz="1100" dirty="0" err="1" smtClean="0"/>
              <a:t>Thay</a:t>
            </a:r>
            <a:r>
              <a:rPr lang="en-US" sz="1100" dirty="0"/>
              <a:t> </a:t>
            </a:r>
            <a:r>
              <a:rPr lang="en-US" sz="1100" dirty="0" err="1" smtClean="0"/>
              <a:t>đổi</a:t>
            </a:r>
            <a:r>
              <a:rPr lang="en-US" sz="1100" dirty="0" smtClean="0"/>
              <a:t> </a:t>
            </a:r>
            <a:r>
              <a:rPr lang="en-US" sz="1100" dirty="0" err="1" smtClean="0"/>
              <a:t>ng</a:t>
            </a:r>
            <a:r>
              <a:rPr lang="vi-VN" sz="1100" dirty="0" smtClean="0"/>
              <a:t>ười</a:t>
            </a:r>
            <a:r>
              <a:rPr lang="en-US" sz="1100" dirty="0"/>
              <a:t> </a:t>
            </a:r>
            <a:r>
              <a:rPr lang="en-US" sz="1100" dirty="0" err="1" smtClean="0"/>
              <a:t>đại</a:t>
            </a:r>
            <a:r>
              <a:rPr lang="en-US" sz="1100" dirty="0"/>
              <a:t> </a:t>
            </a:r>
            <a:r>
              <a:rPr lang="en-US" sz="1100" dirty="0" err="1" smtClean="0"/>
              <a:t>diện</a:t>
            </a:r>
            <a:r>
              <a:rPr lang="en-US" sz="1100" dirty="0" smtClean="0"/>
              <a:t> </a:t>
            </a:r>
            <a:r>
              <a:rPr lang="en-US" sz="1100" dirty="0" err="1" smtClean="0"/>
              <a:t>theo</a:t>
            </a:r>
            <a:r>
              <a:rPr lang="en-US" sz="1100" dirty="0"/>
              <a:t> </a:t>
            </a:r>
            <a:r>
              <a:rPr lang="en-US" sz="1100" dirty="0" err="1" smtClean="0"/>
              <a:t>pháp</a:t>
            </a:r>
            <a:r>
              <a:rPr lang="en-US" sz="1100" dirty="0"/>
              <a:t> </a:t>
            </a:r>
            <a:r>
              <a:rPr lang="en-US" sz="1100" dirty="0" err="1" smtClean="0"/>
              <a:t>luật</a:t>
            </a:r>
            <a:endParaRPr lang="en-US" sz="1100" dirty="0" smtClean="0"/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951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THÀNH LẬP VÀ THAY </a:t>
            </a:r>
            <a:r>
              <a:rPr lang="en-US" dirty="0" smtClean="0"/>
              <a:t>ĐỔI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b="1" u="sng" dirty="0"/>
              <a:t>Thành lập doanh nghiệp vốn </a:t>
            </a:r>
            <a:r>
              <a:rPr lang="en-US" b="1" u="sng" dirty="0" smtClean="0"/>
              <a:t>N</a:t>
            </a:r>
            <a:r>
              <a:rPr lang="vi-VN" b="1" u="sng" dirty="0" smtClean="0"/>
              <a:t>ướ</a:t>
            </a:r>
            <a:r>
              <a:rPr lang="en-US" b="1" u="sng" dirty="0"/>
              <a:t>c </a:t>
            </a:r>
            <a:r>
              <a:rPr lang="en-US" b="1" u="sng" dirty="0" err="1"/>
              <a:t>ngoài</a:t>
            </a:r>
            <a:r>
              <a:rPr lang="vi-VN" b="1" u="sng" dirty="0" smtClean="0"/>
              <a:t>:</a:t>
            </a:r>
            <a:r>
              <a:rPr lang="vi-VN" dirty="0"/>
              <a:t/>
            </a:r>
            <a:br>
              <a:rPr lang="vi-VN" dirty="0"/>
            </a:br>
            <a:r>
              <a:rPr lang="en-US" dirty="0" smtClean="0"/>
              <a:t>	</a:t>
            </a:r>
            <a:r>
              <a:rPr lang="vi-VN" dirty="0" smtClean="0"/>
              <a:t>-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ty</a:t>
            </a:r>
            <a:r>
              <a:rPr lang="en-US" dirty="0"/>
              <a:t> </a:t>
            </a:r>
            <a:r>
              <a:rPr lang="en-US" dirty="0" err="1" smtClean="0"/>
              <a:t>Vốn</a:t>
            </a:r>
            <a:r>
              <a:rPr lang="en-US" dirty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t</a:t>
            </a:r>
            <a:r>
              <a:rPr lang="vi-VN" dirty="0" smtClean="0"/>
              <a:t>ư</a:t>
            </a:r>
            <a:r>
              <a:rPr lang="en-US" dirty="0" smtClean="0"/>
              <a:t> n</a:t>
            </a:r>
            <a:r>
              <a:rPr lang="vi-VN" dirty="0" smtClean="0"/>
              <a:t>ướ</a:t>
            </a:r>
            <a:r>
              <a:rPr lang="en-US" dirty="0"/>
              <a:t>c </a:t>
            </a:r>
            <a:r>
              <a:rPr lang="en-US" dirty="0" err="1" smtClean="0"/>
              <a:t>ngoài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vi-VN" dirty="0"/>
              <a:t>-</a:t>
            </a:r>
            <a:r>
              <a:rPr lang="vi-VN" dirty="0" smtClean="0"/>
              <a:t>Điề</a:t>
            </a:r>
            <a:r>
              <a:rPr lang="en-US" dirty="0"/>
              <a:t>u </a:t>
            </a:r>
            <a:r>
              <a:rPr lang="en-US" dirty="0" err="1" smtClean="0"/>
              <a:t>chỉnh</a:t>
            </a:r>
            <a:r>
              <a:rPr lang="en-US" dirty="0"/>
              <a:t> </a:t>
            </a:r>
            <a:r>
              <a:rPr lang="en-US" dirty="0" err="1" smtClean="0"/>
              <a:t>dự</a:t>
            </a:r>
            <a:r>
              <a:rPr lang="en-US" dirty="0"/>
              <a:t> </a:t>
            </a:r>
            <a:r>
              <a:rPr lang="en-US" dirty="0" err="1" smtClean="0"/>
              <a:t>án</a:t>
            </a:r>
            <a:r>
              <a:rPr lang="en-US" dirty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t</a:t>
            </a:r>
            <a:r>
              <a:rPr lang="vi-VN" dirty="0"/>
              <a:t>ư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smtClean="0"/>
              <a:t>N</a:t>
            </a:r>
            <a:r>
              <a:rPr lang="vi-VN" dirty="0" smtClean="0"/>
              <a:t>ướ</a:t>
            </a:r>
            <a:r>
              <a:rPr lang="en-US" dirty="0"/>
              <a:t>c </a:t>
            </a:r>
            <a:r>
              <a:rPr lang="en-US" dirty="0" err="1" smtClean="0"/>
              <a:t>ngoài</a:t>
            </a:r>
            <a:r>
              <a:rPr lang="en-US" dirty="0"/>
              <a:t> </a:t>
            </a:r>
            <a:r>
              <a:rPr lang="en-US" dirty="0" err="1" smtClean="0"/>
              <a:t>góp</a:t>
            </a:r>
            <a:r>
              <a:rPr lang="en-US" dirty="0"/>
              <a:t> </a:t>
            </a:r>
            <a:r>
              <a:rPr lang="en-US" dirty="0" err="1" smtClean="0"/>
              <a:t>vốn</a:t>
            </a:r>
            <a:r>
              <a:rPr lang="en-US" dirty="0"/>
              <a:t> </a:t>
            </a:r>
            <a:r>
              <a:rPr lang="en-US" dirty="0" err="1" smtClean="0"/>
              <a:t>vào</a:t>
            </a:r>
            <a:r>
              <a:rPr lang="en-US" dirty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ty</a:t>
            </a:r>
            <a:r>
              <a:rPr lang="en-US" dirty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 smtClean="0"/>
              <a:t>Thành</a:t>
            </a:r>
            <a:r>
              <a:rPr lang="en-US" dirty="0"/>
              <a:t> </a:t>
            </a:r>
            <a:r>
              <a:rPr lang="en-US" dirty="0" err="1" smtClean="0"/>
              <a:t>lập</a:t>
            </a:r>
            <a:r>
              <a:rPr lang="en-US" dirty="0"/>
              <a:t> </a:t>
            </a:r>
            <a:r>
              <a:rPr lang="en-US" dirty="0" err="1" smtClean="0"/>
              <a:t>văn</a:t>
            </a:r>
            <a:r>
              <a:rPr lang="en-US" dirty="0"/>
              <a:t> </a:t>
            </a:r>
            <a:r>
              <a:rPr lang="en-US" dirty="0" err="1" smtClean="0"/>
              <a:t>phòng</a:t>
            </a:r>
            <a:r>
              <a:rPr lang="en-US" dirty="0"/>
              <a:t> </a:t>
            </a:r>
            <a:r>
              <a:rPr lang="en-US" dirty="0" err="1" smtClean="0"/>
              <a:t>đại</a:t>
            </a:r>
            <a:r>
              <a:rPr lang="en-US" dirty="0"/>
              <a:t> </a:t>
            </a:r>
            <a:r>
              <a:rPr lang="en-US" dirty="0" err="1" smtClean="0"/>
              <a:t>diện</a:t>
            </a:r>
            <a:r>
              <a:rPr lang="en-US" dirty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ty</a:t>
            </a:r>
            <a:r>
              <a:rPr lang="en-US" dirty="0" smtClean="0"/>
              <a:t> n</a:t>
            </a:r>
            <a:r>
              <a:rPr lang="vi-VN" dirty="0" smtClean="0"/>
              <a:t>ướ</a:t>
            </a:r>
            <a:r>
              <a:rPr lang="en-US" dirty="0"/>
              <a:t>c </a:t>
            </a:r>
            <a:r>
              <a:rPr lang="en-US" dirty="0" err="1" smtClean="0"/>
              <a:t>ngoài</a:t>
            </a:r>
            <a:r>
              <a:rPr lang="en-US" dirty="0"/>
              <a:t> </a:t>
            </a:r>
            <a:r>
              <a:rPr lang="en-US" dirty="0" err="1" smtClean="0"/>
              <a:t>tại</a:t>
            </a:r>
            <a:r>
              <a:rPr lang="en-US" dirty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 Nam</a:t>
            </a:r>
          </a:p>
          <a:p>
            <a:pPr marL="0" indent="0">
              <a:buNone/>
            </a:pPr>
            <a:r>
              <a:rPr lang="en-US" dirty="0"/>
              <a:t>	- </a:t>
            </a:r>
            <a:r>
              <a:rPr lang="en-US" dirty="0" err="1" smtClean="0"/>
              <a:t>Tạm</a:t>
            </a:r>
            <a:r>
              <a:rPr lang="en-US" dirty="0" smtClean="0"/>
              <a:t> </a:t>
            </a:r>
            <a:r>
              <a:rPr lang="en-US" dirty="0" err="1" smtClean="0"/>
              <a:t>ng</a:t>
            </a:r>
            <a:r>
              <a:rPr lang="vi-VN" dirty="0" smtClean="0"/>
              <a:t>ư</a:t>
            </a:r>
            <a:r>
              <a:rPr lang="en-US" dirty="0" err="1" smtClean="0"/>
              <a:t>ng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doanh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/>
              <a:t> </a:t>
            </a:r>
            <a:r>
              <a:rPr lang="en-US" dirty="0" err="1" smtClean="0"/>
              <a:t>giải</a:t>
            </a:r>
            <a:r>
              <a:rPr lang="en-US" dirty="0"/>
              <a:t> </a:t>
            </a:r>
            <a:r>
              <a:rPr lang="en-US" dirty="0" err="1" smtClean="0"/>
              <a:t>thể</a:t>
            </a:r>
            <a:r>
              <a:rPr lang="en-US" dirty="0"/>
              <a:t> </a:t>
            </a:r>
            <a:r>
              <a:rPr lang="en-US" dirty="0" err="1" smtClean="0"/>
              <a:t>dự</a:t>
            </a:r>
            <a:r>
              <a:rPr lang="en-US" dirty="0"/>
              <a:t> </a:t>
            </a:r>
            <a:r>
              <a:rPr lang="en-US" dirty="0" err="1" smtClean="0"/>
              <a:t>án</a:t>
            </a:r>
            <a:r>
              <a:rPr lang="en-US" dirty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t</a:t>
            </a:r>
            <a:r>
              <a:rPr lang="vi-VN" dirty="0"/>
              <a:t>ư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4150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KIỂM TOÁN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/>
              <a:t>▶ Kiểm toán báo cáo tài chính</a:t>
            </a:r>
            <a:br>
              <a:rPr lang="vi-VN" dirty="0"/>
            </a:br>
            <a:r>
              <a:rPr lang="vi-VN" dirty="0"/>
              <a:t>▶ Kiểm toán báo cáo quyết toán công trình xây dựng</a:t>
            </a:r>
            <a:br>
              <a:rPr lang="vi-VN" dirty="0"/>
            </a:br>
            <a:r>
              <a:rPr lang="vi-VN" dirty="0"/>
              <a:t>▶ Kiểm toán chi phí hoạt động</a:t>
            </a:r>
            <a:br>
              <a:rPr lang="vi-VN" dirty="0"/>
            </a:br>
            <a:r>
              <a:rPr lang="vi-VN" dirty="0"/>
              <a:t>▶ Kiểm toán nội bộ</a:t>
            </a:r>
            <a:br>
              <a:rPr lang="vi-VN" dirty="0"/>
            </a:br>
            <a:r>
              <a:rPr lang="vi-VN" dirty="0"/>
              <a:t>▶ Soát xét báo cáo tài chính</a:t>
            </a:r>
            <a:br>
              <a:rPr lang="vi-VN" dirty="0"/>
            </a:br>
            <a:r>
              <a:rPr lang="vi-VN" dirty="0"/>
              <a:t>▶ Soát xét thông tin tài chính dựa theo các thủ tục</a:t>
            </a:r>
            <a:br>
              <a:rPr lang="vi-VN" dirty="0"/>
            </a:br>
            <a:r>
              <a:rPr lang="vi-VN" dirty="0"/>
              <a:t>thỏa thuận trước</a:t>
            </a:r>
            <a:br>
              <a:rPr lang="vi-VN" dirty="0"/>
            </a:br>
            <a:r>
              <a:rPr lang="vi-VN" dirty="0"/>
              <a:t>▶ Soát xét việc tuân thủ pháp luật </a:t>
            </a:r>
            <a:br>
              <a:rPr lang="vi-VN" dirty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82812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vi-VN" dirty="0" smtClean="0"/>
              <a:t>Ư</a:t>
            </a:r>
            <a:r>
              <a:rPr lang="en-US" dirty="0"/>
              <a:t> </a:t>
            </a:r>
            <a:r>
              <a:rPr lang="en-US" dirty="0" smtClean="0"/>
              <a:t>VẤN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/>
              <a:t>▶ Tư vấn tái cấu trúc doanh nghiệp</a:t>
            </a:r>
            <a:br>
              <a:rPr lang="vi-VN" dirty="0"/>
            </a:br>
            <a:r>
              <a:rPr lang="vi-VN" dirty="0"/>
              <a:t>▶ Tư vấn lập hồ sơ dự án</a:t>
            </a:r>
            <a:br>
              <a:rPr lang="vi-VN" dirty="0"/>
            </a:br>
            <a:r>
              <a:rPr lang="vi-VN" dirty="0"/>
              <a:t>▶ Tư vấn sắp xếp vốn cho doanh nghiệp</a:t>
            </a:r>
            <a:br>
              <a:rPr lang="vi-VN" dirty="0"/>
            </a:br>
            <a:r>
              <a:rPr lang="vi-VN" dirty="0"/>
              <a:t>▶ </a:t>
            </a:r>
            <a:r>
              <a:rPr lang="vi-VN" dirty="0">
                <a:latin typeface="Arial (Body)"/>
              </a:rPr>
              <a:t>Tư vấn sáp nhập và mua bán doanh nghiệp </a:t>
            </a:r>
            <a:br>
              <a:rPr lang="vi-VN" dirty="0">
                <a:latin typeface="Arial (Body)"/>
              </a:rPr>
            </a:br>
            <a:r>
              <a:rPr lang="vi-VN" dirty="0">
                <a:latin typeface="Arial (Body)"/>
              </a:rPr>
              <a:t>▶ </a:t>
            </a:r>
            <a:r>
              <a:rPr lang="en-US" dirty="0" smtClean="0">
                <a:latin typeface="Arial (Body)"/>
              </a:rPr>
              <a:t>T</a:t>
            </a:r>
            <a:r>
              <a:rPr lang="vi-VN" dirty="0" smtClean="0">
                <a:latin typeface="Arial (Body)"/>
              </a:rPr>
              <a:t>ư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vấn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pháp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luật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th</a:t>
            </a:r>
            <a:r>
              <a:rPr lang="vi-VN" dirty="0" smtClean="0">
                <a:latin typeface="Arial (Body)"/>
              </a:rPr>
              <a:t>ườ</a:t>
            </a:r>
            <a:r>
              <a:rPr lang="en-US" dirty="0" err="1">
                <a:latin typeface="Arial (Body)"/>
              </a:rPr>
              <a:t>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xuyên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về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các</a:t>
            </a:r>
            <a:r>
              <a:rPr lang="en-US" dirty="0" smtClean="0">
                <a:latin typeface="Arial (Body)"/>
              </a:rPr>
              <a:t> v</a:t>
            </a:r>
            <a:r>
              <a:rPr lang="vi-VN" dirty="0" smtClean="0">
                <a:latin typeface="Arial (Body)"/>
              </a:rPr>
              <a:t>ướ</a:t>
            </a:r>
            <a:r>
              <a:rPr lang="en-US" dirty="0" err="1">
                <a:latin typeface="Arial (Body)"/>
              </a:rPr>
              <a:t>ng</a:t>
            </a:r>
            <a:r>
              <a:rPr lang="en-US" dirty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mắc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của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doanh</a:t>
            </a:r>
            <a:r>
              <a:rPr lang="en-US" dirty="0">
                <a:latin typeface="Arial (Body)"/>
              </a:rPr>
              <a:t> </a:t>
            </a:r>
            <a:r>
              <a:rPr lang="en-US" smtClean="0">
                <a:latin typeface="Arial (Body)"/>
              </a:rPr>
              <a:t>nghiệp</a:t>
            </a:r>
            <a:endParaRPr lang="en-US" dirty="0">
              <a:latin typeface="Arial (Body)"/>
            </a:endParaRPr>
          </a:p>
        </p:txBody>
      </p:sp>
    </p:spTree>
    <p:extLst>
      <p:ext uri="{BB962C8B-B14F-4D97-AF65-F5344CB8AC3E}">
        <p14:creationId xmlns:p14="http://schemas.microsoft.com/office/powerpoint/2010/main" val="2328303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KẾ TOÁN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/>
              <a:t>▶ Tư vấn xây dựng bộ máy kế toán.</a:t>
            </a:r>
            <a:br>
              <a:rPr lang="vi-VN" dirty="0"/>
            </a:br>
            <a:r>
              <a:rPr lang="vi-VN" dirty="0"/>
              <a:t>▶ Tổ chức công tác hạch toán kế toán tài chính.</a:t>
            </a:r>
            <a:br>
              <a:rPr lang="vi-VN" dirty="0"/>
            </a:br>
            <a:r>
              <a:rPr lang="vi-VN" dirty="0"/>
              <a:t>▶ Tư vấn xây dựng hệ thống kế toán quản trị.</a:t>
            </a:r>
            <a:br>
              <a:rPr lang="vi-VN" dirty="0"/>
            </a:br>
            <a:r>
              <a:rPr lang="vi-VN" dirty="0"/>
              <a:t>▶ Hướng </a:t>
            </a:r>
            <a:r>
              <a:rPr lang="vi-VN" dirty="0">
                <a:latin typeface="Arial (Body)"/>
              </a:rPr>
              <a:t>dẫn và thực hiện ghi chép sổ sách kế</a:t>
            </a:r>
            <a:br>
              <a:rPr lang="vi-VN" dirty="0">
                <a:latin typeface="Arial (Body)"/>
              </a:rPr>
            </a:br>
            <a:r>
              <a:rPr lang="vi-VN" dirty="0">
                <a:latin typeface="Arial (Body)"/>
              </a:rPr>
              <a:t>toán, hạch toán kế toán, lập các báo cáo tài </a:t>
            </a:r>
            <a:r>
              <a:rPr lang="vi-VN" dirty="0" smtClean="0">
                <a:latin typeface="Arial (Body)"/>
              </a:rPr>
              <a:t>chính</a:t>
            </a:r>
            <a:r>
              <a:rPr lang="en-US" dirty="0" smtClean="0">
                <a:latin typeface="Arial (Body)"/>
              </a:rPr>
              <a:t>.</a:t>
            </a:r>
            <a:r>
              <a:rPr lang="vi-VN" dirty="0" smtClean="0">
                <a:latin typeface="Arial (Body)"/>
              </a:rPr>
              <a:t> </a:t>
            </a:r>
            <a:r>
              <a:rPr lang="vi-VN" dirty="0">
                <a:latin typeface="Arial (Body)"/>
              </a:rPr>
              <a:t/>
            </a:r>
            <a:br>
              <a:rPr lang="vi-VN" dirty="0">
                <a:latin typeface="Arial (Body)"/>
              </a:rPr>
            </a:br>
            <a:r>
              <a:rPr lang="vi-VN" dirty="0">
                <a:latin typeface="Arial (Body)"/>
              </a:rPr>
              <a:t>▶ </a:t>
            </a:r>
            <a:r>
              <a:rPr lang="en-US" dirty="0" err="1" smtClean="0">
                <a:latin typeface="Arial (Body)"/>
              </a:rPr>
              <a:t>Kế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toán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tr</a:t>
            </a:r>
            <a:r>
              <a:rPr lang="vi-VN" dirty="0" smtClean="0">
                <a:latin typeface="Arial (Body)"/>
              </a:rPr>
              <a:t>ọ</a:t>
            </a:r>
            <a:r>
              <a:rPr lang="en-US" dirty="0">
                <a:latin typeface="Arial (Body)"/>
              </a:rPr>
              <a:t>n </a:t>
            </a:r>
            <a:r>
              <a:rPr lang="en-US" dirty="0" err="1" smtClean="0">
                <a:latin typeface="Arial (Body)"/>
              </a:rPr>
              <a:t>gói</a:t>
            </a:r>
            <a:endParaRPr lang="en-US" dirty="0" smtClean="0">
              <a:latin typeface="Arial (Body)"/>
            </a:endParaRPr>
          </a:p>
          <a:p>
            <a:pPr marL="0" indent="0">
              <a:buNone/>
            </a:pPr>
            <a:r>
              <a:rPr lang="vi-VN" dirty="0">
                <a:latin typeface="Arial (Body)"/>
              </a:rPr>
              <a:t>▶ </a:t>
            </a:r>
            <a:r>
              <a:rPr lang="en-US" dirty="0" err="1" smtClean="0">
                <a:latin typeface="Arial (Body)"/>
              </a:rPr>
              <a:t>Báo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cáo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thuế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hàng</a:t>
            </a:r>
            <a:r>
              <a:rPr lang="en-US" dirty="0" smtClean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kỳ</a:t>
            </a:r>
            <a:r>
              <a:rPr lang="vi-VN" dirty="0" smtClean="0">
                <a:latin typeface="Arial (Body)"/>
              </a:rPr>
              <a:t>.</a:t>
            </a:r>
            <a:endParaRPr lang="en-US" dirty="0" smtClean="0">
              <a:latin typeface="Arial (Body)"/>
            </a:endParaRPr>
          </a:p>
        </p:txBody>
      </p:sp>
    </p:spTree>
    <p:extLst>
      <p:ext uri="{BB962C8B-B14F-4D97-AF65-F5344CB8AC3E}">
        <p14:creationId xmlns:p14="http://schemas.microsoft.com/office/powerpoint/2010/main" val="3581234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THUẾ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dirty="0" smtClean="0"/>
              <a:t>▶ </a:t>
            </a:r>
            <a:r>
              <a:rPr lang="vi-VN" dirty="0"/>
              <a:t>Quản lý rủi ro về thuế</a:t>
            </a:r>
            <a:br>
              <a:rPr lang="vi-VN" dirty="0"/>
            </a:br>
            <a:r>
              <a:rPr lang="vi-VN" dirty="0"/>
              <a:t>▶ Dịch vụ tư vấn thuế trọn gói</a:t>
            </a:r>
            <a:br>
              <a:rPr lang="vi-VN" dirty="0"/>
            </a:br>
            <a:r>
              <a:rPr lang="vi-VN" dirty="0"/>
              <a:t>▶ Hỗ trợ quyết toán thuế thu nhập doanh nghiệp và thu nhập cá nhân</a:t>
            </a:r>
            <a:br>
              <a:rPr lang="vi-VN" dirty="0"/>
            </a:br>
            <a:r>
              <a:rPr lang="vi-VN" dirty="0"/>
              <a:t>▶ Soát xét về thuế</a:t>
            </a:r>
            <a:br>
              <a:rPr lang="vi-VN" dirty="0"/>
            </a:br>
            <a:r>
              <a:rPr lang="vi-VN" dirty="0"/>
              <a:t>▶ Xin ưu đãi thuế</a:t>
            </a:r>
            <a:br>
              <a:rPr lang="vi-VN" dirty="0"/>
            </a:br>
            <a:r>
              <a:rPr lang="vi-VN" dirty="0"/>
              <a:t>▶ Soát xét tờ khai thuế do doanh nghiệp/ cá nhân tự lập</a:t>
            </a:r>
            <a:br>
              <a:rPr lang="vi-VN" dirty="0"/>
            </a:br>
            <a:r>
              <a:rPr lang="vi-VN" dirty="0"/>
              <a:t>▶ Lập tờ khai thuế cho cá nhân, cho cả người kê khai bên ngoài</a:t>
            </a:r>
            <a:br>
              <a:rPr lang="vi-VN" dirty="0"/>
            </a:br>
            <a:r>
              <a:rPr lang="vi-VN" dirty="0"/>
              <a:t>▶ Đại </a:t>
            </a:r>
            <a:r>
              <a:rPr lang="vi-VN" dirty="0" smtClean="0"/>
              <a:t>diện </a:t>
            </a:r>
            <a:r>
              <a:rPr lang="vi-VN" dirty="0">
                <a:latin typeface="Arial (Body)"/>
              </a:rPr>
              <a:t>khách hàng </a:t>
            </a:r>
            <a:r>
              <a:rPr lang="en-US" dirty="0" err="1" smtClean="0">
                <a:latin typeface="Arial (Body)"/>
              </a:rPr>
              <a:t>quyết</a:t>
            </a:r>
            <a:r>
              <a:rPr lang="en-US" dirty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toán</a:t>
            </a:r>
            <a:r>
              <a:rPr lang="en-US" dirty="0">
                <a:latin typeface="Arial (Body)"/>
              </a:rPr>
              <a:t> </a:t>
            </a:r>
            <a:r>
              <a:rPr lang="en-US" dirty="0" err="1" smtClean="0">
                <a:latin typeface="Arial (Body)"/>
              </a:rPr>
              <a:t>nghĩa</a:t>
            </a:r>
            <a:r>
              <a:rPr lang="en-US" dirty="0">
                <a:latin typeface="Arial (Body)"/>
              </a:rPr>
              <a:t> </a:t>
            </a:r>
            <a:r>
              <a:rPr lang="en-US" dirty="0" err="1">
                <a:latin typeface="Arial (Body)"/>
              </a:rPr>
              <a:t>vụ</a:t>
            </a:r>
            <a:r>
              <a:rPr lang="vi-VN" dirty="0" smtClean="0">
                <a:latin typeface="Arial (Body)"/>
              </a:rPr>
              <a:t> </a:t>
            </a:r>
            <a:r>
              <a:rPr lang="vi-VN" dirty="0">
                <a:latin typeface="Arial (Body)"/>
              </a:rPr>
              <a:t>với các </a:t>
            </a:r>
            <a:r>
              <a:rPr lang="vi-VN" dirty="0"/>
              <a:t>cơ quan </a:t>
            </a:r>
            <a:r>
              <a:rPr lang="vi-VN" dirty="0" smtClean="0"/>
              <a:t>thuế</a:t>
            </a:r>
            <a:endParaRPr lang="en-US" dirty="0" smtClean="0"/>
          </a:p>
          <a:p>
            <a:pPr marL="0" indent="0">
              <a:buNone/>
            </a:pPr>
            <a:r>
              <a:rPr lang="vi-VN" dirty="0"/>
              <a:t>▶ Đánh giá tình hình chấp hành nghĩa vụ thuế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3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484</Words>
  <Application>Microsoft Office PowerPoint</Application>
  <PresentationFormat>Widescreen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(Body)</vt:lpstr>
      <vt:lpstr>Calibri</vt:lpstr>
      <vt:lpstr>Calibri Light</vt:lpstr>
      <vt:lpstr>Times New Roman</vt:lpstr>
      <vt:lpstr>Office Theme</vt:lpstr>
      <vt:lpstr>Trang chủ Dịch vụ Ấn phẩm Đào tạo Liên hệ</vt:lpstr>
      <vt:lpstr>CÁC KHÁCH HÀNG TIÊU BIỂU</vt:lpstr>
      <vt:lpstr>VÌ SAO CHỌN CHÚNG TÔI?</vt:lpstr>
      <vt:lpstr>THÀNH LẬP VÀ THAY ĐỔI</vt:lpstr>
      <vt:lpstr>THÀNH LẬP VÀ THAY ĐỔI</vt:lpstr>
      <vt:lpstr>KIỂM TOÁN</vt:lpstr>
      <vt:lpstr>TƯ VẤN</vt:lpstr>
      <vt:lpstr>KẾ TOÁN</vt:lpstr>
      <vt:lpstr>THUẾ</vt:lpstr>
      <vt:lpstr>LAO ĐỘNG, LƯƠNG, BẢO HIỂM</vt:lpstr>
      <vt:lpstr>KHÁC</vt:lpstr>
      <vt:lpstr>ẤN PHẨM</vt:lpstr>
      <vt:lpstr>ĐÀO TẠO</vt:lpstr>
      <vt:lpstr>LIÊN HỆ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Trang chủ Dịch vụ Ấn phẩm Đào tạo Liên hệ</dc:title>
  <dc:creator>Windows User</dc:creator>
  <cp:lastModifiedBy>Windows User</cp:lastModifiedBy>
  <cp:revision>34</cp:revision>
  <dcterms:created xsi:type="dcterms:W3CDTF">2017-09-25T19:07:51Z</dcterms:created>
  <dcterms:modified xsi:type="dcterms:W3CDTF">2017-09-26T12:35:39Z</dcterms:modified>
</cp:coreProperties>
</file>